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be9537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be9537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be9537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be9537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4be95371e_1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4be95371e_1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4be95371e_1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4be95371e_1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4d818a9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4d818a9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4be95371e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4be95371e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4be95371e_9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4be95371e_9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4be95371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4be95371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be9537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be9537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be9537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4be9537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4be95371e_1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4be95371e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be95371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be9537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4d818a9c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4d818a9c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eurl.cc/pypQjl" TargetMode="External"/><Relationship Id="rId4" Type="http://schemas.openxmlformats.org/officeDocument/2006/relationships/hyperlink" Target="https://reurl.cc/Ld29rX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251800" y="1847700"/>
            <a:ext cx="65751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Hsinchu x MeiChu Hackathon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112100" y="3631500"/>
            <a:ext cx="68415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Team: 726</a:t>
            </a:r>
            <a:r>
              <a:rPr lang="zh-TW" sz="2200"/>
              <a:t>戰隊</a:t>
            </a:r>
            <a:endParaRPr sz="18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1585550" y="4388875"/>
            <a:ext cx="5907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Members: Howard Wang, Daniel Chen, Jack Liu, Leo Hsieh, Bowen Lee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850" y="270700"/>
            <a:ext cx="4968300" cy="463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Technical </a:t>
            </a:r>
            <a:r>
              <a:rPr lang="zh-TW" sz="3600"/>
              <a:t>Details</a:t>
            </a:r>
            <a:endParaRPr sz="3600"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Data Collect: Python(pynput)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Model: Random Forest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Game: CS-GO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Gaming hack: Auto Aim(open source),  Booster, AFK</a:t>
            </a:r>
            <a:endParaRPr sz="26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19150" y="336575"/>
            <a:ext cx="75057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Result</a:t>
            </a:r>
            <a:endParaRPr sz="3600"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2009938" y="1315317"/>
            <a:ext cx="1141897" cy="8232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24"/>
          <p:cNvSpPr/>
          <p:nvPr/>
        </p:nvSpPr>
        <p:spPr>
          <a:xfrm>
            <a:off x="661713" y="1425597"/>
            <a:ext cx="1050600" cy="4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Tester</a:t>
            </a:r>
            <a:endParaRPr sz="2300"/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5">
            <a:alphaModFix/>
          </a:blip>
          <a:srcRect b="16219" l="0" r="13254" t="0"/>
          <a:stretch/>
        </p:blipFill>
        <p:spPr>
          <a:xfrm rot="-5400000">
            <a:off x="3420624" y="1341966"/>
            <a:ext cx="1224597" cy="85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 rotWithShape="1">
          <a:blip r:embed="rId6">
            <a:alphaModFix/>
          </a:blip>
          <a:srcRect b="7347" l="0" r="9264" t="0"/>
          <a:stretch/>
        </p:blipFill>
        <p:spPr>
          <a:xfrm rot="-5400000">
            <a:off x="4950616" y="1302285"/>
            <a:ext cx="1266028" cy="9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6">
            <a:alphaModFix/>
          </a:blip>
          <a:srcRect b="7347" l="0" r="9264" t="0"/>
          <a:stretch/>
        </p:blipFill>
        <p:spPr>
          <a:xfrm rot="-5400000">
            <a:off x="6541001" y="1302285"/>
            <a:ext cx="1266028" cy="9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7700188" y="1612250"/>
            <a:ext cx="782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+Hack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661713" y="2971222"/>
            <a:ext cx="1050600" cy="4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Model</a:t>
            </a:r>
            <a:endParaRPr sz="2300"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6">
            <a:alphaModFix/>
          </a:blip>
          <a:srcRect b="7347" l="0" r="9264" t="0"/>
          <a:stretch/>
        </p:blipFill>
        <p:spPr>
          <a:xfrm rot="-5400000">
            <a:off x="4018566" y="2738735"/>
            <a:ext cx="1266028" cy="9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661713" y="4451647"/>
            <a:ext cx="1050600" cy="46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Result</a:t>
            </a:r>
            <a:endParaRPr sz="2300"/>
          </a:p>
        </p:txBody>
      </p:sp>
      <p:sp>
        <p:nvSpPr>
          <p:cNvPr id="217" name="Google Shape;217;p24"/>
          <p:cNvSpPr/>
          <p:nvPr/>
        </p:nvSpPr>
        <p:spPr>
          <a:xfrm>
            <a:off x="2055575" y="4350550"/>
            <a:ext cx="1288200" cy="56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No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(69%)</a:t>
            </a:r>
            <a:endParaRPr sz="2300"/>
          </a:p>
        </p:txBody>
      </p:sp>
      <p:sp>
        <p:nvSpPr>
          <p:cNvPr id="218" name="Google Shape;218;p24"/>
          <p:cNvSpPr/>
          <p:nvPr/>
        </p:nvSpPr>
        <p:spPr>
          <a:xfrm>
            <a:off x="1132975" y="1913025"/>
            <a:ext cx="150300" cy="1058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1132975" y="3438325"/>
            <a:ext cx="150300" cy="1058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655225" y="4350551"/>
            <a:ext cx="1050600" cy="56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No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(68%)</a:t>
            </a:r>
            <a:endParaRPr sz="2300"/>
          </a:p>
        </p:txBody>
      </p:sp>
      <p:sp>
        <p:nvSpPr>
          <p:cNvPr id="221" name="Google Shape;221;p24"/>
          <p:cNvSpPr/>
          <p:nvPr/>
        </p:nvSpPr>
        <p:spPr>
          <a:xfrm>
            <a:off x="5058325" y="4350551"/>
            <a:ext cx="1050600" cy="56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Yes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(53%)</a:t>
            </a:r>
            <a:endParaRPr sz="2300"/>
          </a:p>
        </p:txBody>
      </p:sp>
      <p:sp>
        <p:nvSpPr>
          <p:cNvPr id="222" name="Google Shape;222;p24"/>
          <p:cNvSpPr/>
          <p:nvPr/>
        </p:nvSpPr>
        <p:spPr>
          <a:xfrm>
            <a:off x="6648725" y="4350551"/>
            <a:ext cx="1050600" cy="56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No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(54%)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Prospect</a:t>
            </a:r>
            <a:endParaRPr sz="3600"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Model Accuracy Enhancement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Co-operations with game developers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Game mode selection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Other hardwares (ex: mic)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O</a:t>
            </a:r>
            <a:r>
              <a:rPr lang="zh-TW" sz="2600"/>
              <a:t>ther applications of our model</a:t>
            </a:r>
            <a:endParaRPr sz="2600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819150" y="16263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“Intrusion Detection Using Mouse Dynamics” M Antal Et Al. 2018</a:t>
            </a:r>
            <a:endParaRPr i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BALABIT MOUSE CHALLENGE DATA SET - </a:t>
            </a:r>
            <a:r>
              <a:rPr lang="zh-TW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https://reurl.cc/pypQjl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Osiris - </a:t>
            </a:r>
            <a:r>
              <a:rPr lang="zh-TW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https://reurl.cc/Ld29rX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Topic</a:t>
            </a:r>
            <a:endParaRPr sz="3500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050505"/>
                </a:solidFill>
                <a:highlight>
                  <a:srgbClr val="FFFFFF"/>
                </a:highlight>
              </a:rPr>
              <a:t>Logitech International: </a:t>
            </a:r>
            <a:endParaRPr sz="2700">
              <a:solidFill>
                <a:srgbClr val="050505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700">
                <a:solidFill>
                  <a:srgbClr val="050505"/>
                </a:solidFill>
                <a:highlight>
                  <a:srgbClr val="FFFFFF"/>
                </a:highlight>
              </a:rPr>
              <a:t>Ethical gaming world</a:t>
            </a:r>
            <a:endParaRPr sz="2700">
              <a:solidFill>
                <a:srgbClr val="050505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0" y="4232677"/>
            <a:ext cx="1146326" cy="6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Problems to solve</a:t>
            </a:r>
            <a:endParaRPr sz="3500"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Ways to cheat on games</a:t>
            </a:r>
            <a:endParaRPr sz="2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600"/>
              <a:t>Privacy concern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Sometimes I want to have fun!</a:t>
            </a:r>
            <a:r>
              <a:rPr lang="zh-TW" sz="2600"/>
              <a:t>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Application on various games</a:t>
            </a:r>
            <a:endParaRPr sz="2600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H</a:t>
            </a:r>
            <a:r>
              <a:rPr lang="zh-TW" sz="3600"/>
              <a:t>ardware</a:t>
            </a:r>
            <a:r>
              <a:rPr lang="zh-TW" sz="3600"/>
              <a:t> Detection</a:t>
            </a:r>
            <a:endParaRPr sz="3600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                 Mouse G502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                 Keyboard G815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25" y="2434890"/>
            <a:ext cx="1148400" cy="6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25" y="1990715"/>
            <a:ext cx="1148400" cy="6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/>
        </p:nvSpPr>
        <p:spPr>
          <a:xfrm>
            <a:off x="355950" y="2208300"/>
            <a:ext cx="8432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Calibri"/>
                <a:ea typeface="Calibri"/>
                <a:cs typeface="Calibri"/>
                <a:sym typeface="Calibri"/>
              </a:rPr>
              <a:t>Can our machine learn a gamer’s bahavior?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725" y="329613"/>
            <a:ext cx="6720450" cy="44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Collection Process</a:t>
            </a:r>
            <a:endParaRPr sz="36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Detect the input from mouse and keyboard using Python.</a:t>
            </a:r>
            <a:endParaRPr/>
          </a:p>
        </p:txBody>
      </p:sp>
      <p:sp>
        <p:nvSpPr>
          <p:cNvPr id="174" name="Google Shape;174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791" y="1990713"/>
            <a:ext cx="3805871" cy="21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575" y="3935751"/>
            <a:ext cx="982999" cy="9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